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5" r:id="rId3"/>
    <p:sldId id="262" r:id="rId4"/>
    <p:sldId id="282" r:id="rId5"/>
    <p:sldId id="260" r:id="rId6"/>
    <p:sldId id="287" r:id="rId7"/>
    <p:sldId id="288" r:id="rId8"/>
    <p:sldId id="289" r:id="rId9"/>
    <p:sldId id="290" r:id="rId10"/>
    <p:sldId id="291" r:id="rId11"/>
    <p:sldId id="293" r:id="rId12"/>
    <p:sldId id="294" r:id="rId13"/>
    <p:sldId id="274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99FF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HOW%20TO%20STOP%20ANNOTATION%20IN%20ZOOM%20(FOR%20LAPTOP).mp4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371600" y="762000"/>
            <a:ext cx="685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6. Way to suggest improvement in next budget estimate:-</a:t>
            </a: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With the help of Material Budget  we can control your finances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ensure you can continue to fund your current commitments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enable you to make confident financial decisions and meet your objectives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ensure you have enough money for your future projects    </a:t>
            </a: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838200"/>
            <a:ext cx="6858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7. Evaluate performance of material:-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Budgets can be used to evaluate the number of units produced or services rendered and the labor hours and materials it took for each process of production.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The process involves allocating resources to various compartments within the budget, then going back after the work is complete and comparing budgeted resources with actual usage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 </a:t>
            </a: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381000" y="152400"/>
            <a:ext cx="8763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/>
              <a:t>Objectives/Importance/purposes of material budget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218486"/>
            <a:ext cx="8915400" cy="480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plan and control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financial requirement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for controlling material consumption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maintain production schedule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Useful to material control within department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Way to suggest improvement in next budget estimate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evaluate performance of material 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HOW TO STOP ANNOTATION IN ZOOM (FOR LAPTO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600" y="533400"/>
            <a:ext cx="78232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228600" y="457201"/>
            <a:ext cx="8382000" cy="2154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Q.3 :-</a:t>
            </a:r>
            <a:r>
              <a:rPr lang="en-US" b="1" dirty="0" smtClean="0"/>
              <a:t> 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Meaning of   Material Budget  and explain  Objectives/Importance/purposes of material budget</a:t>
            </a:r>
          </a:p>
          <a:p>
            <a:r>
              <a:rPr lang="en-US" sz="1600" b="1" dirty="0" smtClean="0"/>
              <a:t> </a:t>
            </a:r>
          </a:p>
          <a:p>
            <a:endParaRPr lang="en-US" sz="1600" dirty="0" smtClean="0"/>
          </a:p>
          <a:p>
            <a:r>
              <a:rPr lang="en-US" b="1" dirty="0" smtClean="0"/>
              <a:t> 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937808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Budget is derived from French word 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"baguette"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which means a leather pouch contains a fund to meet the expenses.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quantitative  numerical statement expressing plan, polices, goals of the enterprises for a definite period.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 Page no 11 and 12 as per the notes 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751886"/>
            <a:ext cx="8915400" cy="480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plan and control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financial requirement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for controlling material consumption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help to maintain production schedule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Useful to material control within department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Way to suggest improvement in next budget estimate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/>
              <a:t>evaluate performance of material 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138535"/>
            <a:ext cx="6934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/>
              <a:t>Objectives/Importance/purposes of material budget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1.Help to plan and control</a:t>
            </a: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Material Budgeting, as a control tool, provides an action plan to ensure that the organization's actual activities are least deviated from the planned activities. ... 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Budgets are also forecast tools and make the organization better prepared to adapt to changes in the environment to acquire right material for the production.</a:t>
            </a: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19200" y="2286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 Help to financial requirement 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Materials budget calculates the materials that must be purchased, for the production  and the right  time period, in order to fulfill the requirements of the material  budget.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457200"/>
            <a:ext cx="6858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3. Help for controlling material consumption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give instructions or directions to ensure maintaining adequate quality and quantity of materials for uninterrupted production process with the objective of minimizing material cost per unit.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control and produce material as per the requirement only.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609600"/>
            <a:ext cx="685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Help to maintain production schedule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:-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The  materials budget calculates the materials that must be purchased, by right time period, in order to fulfill the requirements of the production budget. ..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In a business that sells products, this budget may contain a majority of all costs incurred by the company, and so should be compiled with considerable care of Production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609600"/>
            <a:ext cx="6858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 </a:t>
            </a:r>
            <a:r>
              <a:rPr lang="en-US" sz="2800" b="1" dirty="0" smtClean="0">
                <a:solidFill>
                  <a:srgbClr val="FFFF00"/>
                </a:solidFill>
              </a:rPr>
              <a:t>Useful to material control within department:-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Materials control eliminates wastage in use of raw materials and supplies in course of purchase, storage, handling and use. 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 It ensures uninterrupted flow of right quality and quantity of materials to the production department.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It is creating coordination among the various </a:t>
            </a:r>
            <a:r>
              <a:rPr lang="en-US" sz="2800" b="1" dirty="0" err="1" smtClean="0">
                <a:solidFill>
                  <a:schemeClr val="bg1"/>
                </a:solidFill>
              </a:rPr>
              <a:t>depatment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308</Words>
  <Application>Microsoft Office PowerPoint</Application>
  <PresentationFormat>On-screen Show (4:3)</PresentationFormat>
  <Paragraphs>72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91</cp:revision>
  <dcterms:created xsi:type="dcterms:W3CDTF">2020-06-02T07:05:21Z</dcterms:created>
  <dcterms:modified xsi:type="dcterms:W3CDTF">2020-08-17T03:32:05Z</dcterms:modified>
</cp:coreProperties>
</file>